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403648" y="260648"/>
            <a:ext cx="6552728" cy="644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The Nervous System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Aim</a:t>
            </a:r>
            <a:r>
              <a:rPr lang="en-US" sz="3200" dirty="0"/>
              <a:t>: to speak about the nervous system</a:t>
            </a:r>
          </a:p>
          <a:p>
            <a:r>
              <a:rPr lang="en-US" sz="3200" b="1" dirty="0"/>
              <a:t>Tasks</a:t>
            </a:r>
            <a:r>
              <a:rPr lang="en-US" sz="3200" dirty="0"/>
              <a:t> :</a:t>
            </a:r>
            <a:endParaRPr lang="ru-RU" sz="3200" dirty="0"/>
          </a:p>
          <a:p>
            <a:r>
              <a:rPr lang="en-US" sz="3200" dirty="0"/>
              <a:t>To listen to the text about nervous system</a:t>
            </a:r>
            <a:endParaRPr lang="ru-RU" sz="3200" dirty="0"/>
          </a:p>
          <a:p>
            <a:pPr lvl="0"/>
            <a:r>
              <a:rPr lang="en-US" sz="3200" dirty="0"/>
              <a:t>To learn the parts of the nervous system.</a:t>
            </a:r>
            <a:endParaRPr lang="ru-RU" sz="3200" dirty="0"/>
          </a:p>
          <a:p>
            <a:pPr lvl="0"/>
            <a:r>
              <a:rPr lang="en-US" sz="3200" dirty="0"/>
              <a:t>To make up a quiz about the nervous system.</a:t>
            </a:r>
            <a:endParaRPr lang="ru-RU" sz="3200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138</TotalTime>
  <Words>40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Century Schoolbook</vt:lpstr>
      <vt:lpstr>Wingdings</vt:lpstr>
      <vt:lpstr>Wingdings 2</vt:lpstr>
      <vt:lpstr>Эркер</vt:lpstr>
      <vt:lpstr>Презентация PowerPoint</vt:lpstr>
      <vt:lpstr>The Nervous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 видео</cp:lastModifiedBy>
  <cp:revision>16</cp:revision>
  <dcterms:created xsi:type="dcterms:W3CDTF">2017-01-24T09:34:34Z</dcterms:created>
  <dcterms:modified xsi:type="dcterms:W3CDTF">2017-02-12T18:38:26Z</dcterms:modified>
</cp:coreProperties>
</file>